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64" r:id="rId3"/>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9FB"/>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70" autoAdjust="0"/>
    <p:restoredTop sz="94558" autoAdjust="0"/>
  </p:normalViewPr>
  <p:slideViewPr>
    <p:cSldViewPr snapToGrid="0" snapToObjects="1" showGuides="1">
      <p:cViewPr varScale="1">
        <p:scale>
          <a:sx n="25" d="100"/>
          <a:sy n="25" d="100"/>
        </p:scale>
        <p:origin x="1824" y="1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84" d="100"/>
          <a:sy n="84" d="100"/>
        </p:scale>
        <p:origin x="382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9/9/23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9/9/23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ne center panel">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22655" y="11437171"/>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655" y="10536019"/>
            <a:ext cx="9144000" cy="800211"/>
          </a:xfrm>
          <a:prstGeom prst="rect">
            <a:avLst/>
          </a:prstGeom>
          <a:noFill/>
        </p:spPr>
        <p:txBody>
          <a:bodyPr wrap="square" lIns="91436" tIns="91436" rIns="91436" bIns="91436" anchor="ctr" anchorCtr="0">
            <a:noAutofit/>
          </a:bodyPr>
          <a:lstStyle>
            <a:lvl1pPr marL="0" indent="0" algn="l">
              <a:buNone/>
              <a:defRPr sz="4000" b="1" u="sng" baseline="0">
                <a:solidFill>
                  <a:schemeClr val="accent6"/>
                </a:solidFill>
              </a:defRPr>
            </a:lvl1pPr>
          </a:lstStyle>
          <a:p>
            <a:pPr lvl="0"/>
            <a:r>
              <a:rPr lang="en-US" dirty="0"/>
              <a:t>(click to edit) INTRODUCTION</a:t>
            </a:r>
          </a:p>
        </p:txBody>
      </p:sp>
      <p:sp>
        <p:nvSpPr>
          <p:cNvPr id="20" name="Text Placeholder 5"/>
          <p:cNvSpPr>
            <a:spLocks noGrp="1"/>
          </p:cNvSpPr>
          <p:nvPr>
            <p:ph type="body" sz="quarter" idx="20" hasCustomPrompt="1"/>
          </p:nvPr>
        </p:nvSpPr>
        <p:spPr>
          <a:xfrm>
            <a:off x="922655" y="16651976"/>
            <a:ext cx="9144000" cy="800211"/>
          </a:xfrm>
          <a:prstGeom prst="rect">
            <a:avLst/>
          </a:prstGeom>
          <a:noFill/>
        </p:spPr>
        <p:txBody>
          <a:bodyPr wrap="square" lIns="91436" tIns="91436" rIns="91436" bIns="91436" anchor="ctr" anchorCtr="0">
            <a:noAutofit/>
          </a:bodyPr>
          <a:lstStyle>
            <a:lvl1pPr marL="0" indent="0" algn="l">
              <a:buNone/>
              <a:defRPr sz="4000" b="1" u="sng" baseline="0">
                <a:solidFill>
                  <a:schemeClr val="accent6"/>
                </a:solidFill>
              </a:defRPr>
            </a:lvl1pPr>
          </a:lstStyle>
          <a:p>
            <a:pPr lvl="0"/>
            <a:r>
              <a:rPr lang="en-US" dirty="0"/>
              <a:t>(click to edit) OBJECTIVES</a:t>
            </a:r>
          </a:p>
        </p:txBody>
      </p:sp>
      <p:sp>
        <p:nvSpPr>
          <p:cNvPr id="27" name="Text Placeholder 5"/>
          <p:cNvSpPr>
            <a:spLocks noGrp="1"/>
          </p:cNvSpPr>
          <p:nvPr>
            <p:ph type="body" sz="quarter" idx="27" hasCustomPrompt="1"/>
          </p:nvPr>
        </p:nvSpPr>
        <p:spPr>
          <a:xfrm>
            <a:off x="922655" y="23497257"/>
            <a:ext cx="9144000" cy="800211"/>
          </a:xfrm>
          <a:prstGeom prst="rect">
            <a:avLst/>
          </a:prstGeom>
          <a:noFill/>
        </p:spPr>
        <p:txBody>
          <a:bodyPr wrap="square" lIns="91436" tIns="91436" rIns="91436" bIns="91436" anchor="ctr" anchorCtr="0">
            <a:noAutofit/>
          </a:bodyPr>
          <a:lstStyle>
            <a:lvl1pPr marL="0" indent="0" algn="l">
              <a:buNone/>
              <a:defRPr sz="4000" b="1" u="sng" baseline="0">
                <a:solidFill>
                  <a:schemeClr val="accent6"/>
                </a:solidFill>
              </a:defRPr>
            </a:lvl1pPr>
          </a:lstStyle>
          <a:p>
            <a:pPr lvl="0"/>
            <a:r>
              <a:rPr lang="en-US" dirty="0"/>
              <a:t>(click to edit) METHODS</a:t>
            </a:r>
          </a:p>
        </p:txBody>
      </p:sp>
      <p:sp>
        <p:nvSpPr>
          <p:cNvPr id="28" name="Text Placeholder 3"/>
          <p:cNvSpPr>
            <a:spLocks noGrp="1"/>
          </p:cNvSpPr>
          <p:nvPr>
            <p:ph type="body" sz="quarter" idx="28" hasCustomPrompt="1"/>
          </p:nvPr>
        </p:nvSpPr>
        <p:spPr>
          <a:xfrm>
            <a:off x="922655" y="24370271"/>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832800" y="21054422"/>
            <a:ext cx="9144000" cy="800211"/>
          </a:xfrm>
          <a:prstGeom prst="rect">
            <a:avLst/>
          </a:prstGeom>
          <a:noFill/>
        </p:spPr>
        <p:txBody>
          <a:bodyPr wrap="square" lIns="91436" tIns="91436" rIns="91436" bIns="91436" anchor="ctr" anchorCtr="0">
            <a:spAutoFit/>
          </a:bodyPr>
          <a:lstStyle>
            <a:lvl1pPr marL="0" indent="0" algn="l">
              <a:buNone/>
              <a:defRPr sz="4000" b="1" u="sng" baseline="0">
                <a:solidFill>
                  <a:schemeClr val="accent6"/>
                </a:solidFill>
              </a:defRPr>
            </a:lvl1pPr>
          </a:lstStyle>
          <a:p>
            <a:pPr lvl="0"/>
            <a:r>
              <a:rPr lang="en-US" dirty="0"/>
              <a:t>(click to edit) DISCUSSION</a:t>
            </a:r>
          </a:p>
        </p:txBody>
      </p:sp>
      <p:sp>
        <p:nvSpPr>
          <p:cNvPr id="30" name="Text Placeholder 3"/>
          <p:cNvSpPr>
            <a:spLocks noGrp="1"/>
          </p:cNvSpPr>
          <p:nvPr>
            <p:ph type="body" sz="quarter" idx="30" hasCustomPrompt="1"/>
          </p:nvPr>
        </p:nvSpPr>
        <p:spPr>
          <a:xfrm>
            <a:off x="33832800" y="21943081"/>
            <a:ext cx="9144000" cy="954085"/>
          </a:xfrm>
          <a:prstGeom prst="rect">
            <a:avLst/>
          </a:prstGeom>
        </p:spPr>
        <p:txBody>
          <a:bodyPr wrap="square" lIns="228589" tIns="228589" rIns="228589" bIns="228589">
            <a:sp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22655" y="17487478"/>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19" name="Text Placeholder 76">
            <a:extLst>
              <a:ext uri="{FF2B5EF4-FFF2-40B4-BE49-F238E27FC236}">
                <a16:creationId xmlns:a16="http://schemas.microsoft.com/office/drawing/2014/main" id="{39341BEA-C18B-D84F-BDF6-0D7ACC1C6D4D}"/>
              </a:ext>
            </a:extLst>
          </p:cNvPr>
          <p:cNvSpPr>
            <a:spLocks noGrp="1"/>
          </p:cNvSpPr>
          <p:nvPr>
            <p:ph type="body" sz="quarter" idx="154" hasCustomPrompt="1"/>
          </p:nvPr>
        </p:nvSpPr>
        <p:spPr>
          <a:xfrm>
            <a:off x="12801600" y="3623071"/>
            <a:ext cx="17415164" cy="10310515"/>
          </a:xfrm>
          <a:prstGeom prst="rect">
            <a:avLst/>
          </a:prstGeom>
        </p:spPr>
        <p:txBody>
          <a:bodyPr wrap="square" anchor="t" anchorCtr="0">
            <a:spAutoFit/>
          </a:bodyPr>
          <a:lstStyle>
            <a:lvl1pPr marL="0" indent="0" algn="l">
              <a:buFontTx/>
              <a:buNone/>
              <a:defRPr sz="166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main finding and bold the important words. </a:t>
            </a:r>
          </a:p>
        </p:txBody>
      </p:sp>
      <p:sp>
        <p:nvSpPr>
          <p:cNvPr id="3" name="Picture Placeholder 2">
            <a:extLst>
              <a:ext uri="{FF2B5EF4-FFF2-40B4-BE49-F238E27FC236}">
                <a16:creationId xmlns:a16="http://schemas.microsoft.com/office/drawing/2014/main" id="{2820FECF-07FB-3A41-BC12-56DDFB07BC68}"/>
              </a:ext>
            </a:extLst>
          </p:cNvPr>
          <p:cNvSpPr>
            <a:spLocks noGrp="1"/>
          </p:cNvSpPr>
          <p:nvPr>
            <p:ph type="pic" sz="quarter" idx="155" hasCustomPrompt="1"/>
          </p:nvPr>
        </p:nvSpPr>
        <p:spPr>
          <a:xfrm>
            <a:off x="21945600" y="22596764"/>
            <a:ext cx="8229600" cy="8229600"/>
          </a:xfrm>
          <a:prstGeom prst="rect">
            <a:avLst/>
          </a:prstGeom>
        </p:spPr>
        <p:txBody>
          <a:bodyPr anchor="ctr" anchorCtr="0"/>
          <a:lstStyle>
            <a:lvl1pPr marL="0" indent="0" algn="ctr">
              <a:buNone/>
              <a:defRPr sz="8800">
                <a:solidFill>
                  <a:schemeClr val="accent4"/>
                </a:solidFill>
              </a:defRPr>
            </a:lvl1pPr>
          </a:lstStyle>
          <a:p>
            <a:r>
              <a:rPr lang="en-US" dirty="0"/>
              <a:t>CLICK TO ADD</a:t>
            </a:r>
            <a:br>
              <a:rPr lang="en-US" dirty="0"/>
            </a:br>
            <a:r>
              <a:rPr lang="en-US" dirty="0"/>
              <a:t>QR CODE</a:t>
            </a:r>
          </a:p>
        </p:txBody>
      </p:sp>
      <p:sp>
        <p:nvSpPr>
          <p:cNvPr id="33" name="Text Placeholder 76">
            <a:extLst>
              <a:ext uri="{FF2B5EF4-FFF2-40B4-BE49-F238E27FC236}">
                <a16:creationId xmlns:a16="http://schemas.microsoft.com/office/drawing/2014/main" id="{C3EDF8A5-5EC9-9F46-AD02-0DD438ABACEB}"/>
              </a:ext>
            </a:extLst>
          </p:cNvPr>
          <p:cNvSpPr>
            <a:spLocks noGrp="1"/>
          </p:cNvSpPr>
          <p:nvPr>
            <p:ph type="body" sz="quarter" idx="157" hasCustomPrompt="1"/>
          </p:nvPr>
        </p:nvSpPr>
        <p:spPr>
          <a:xfrm>
            <a:off x="922655" y="4813942"/>
            <a:ext cx="9144000" cy="1415764"/>
          </a:xfrm>
          <a:prstGeom prst="rect">
            <a:avLst/>
          </a:prstGeom>
        </p:spPr>
        <p:txBody>
          <a:bodyPr anchor="t" anchorCtr="0">
            <a:noAutofit/>
          </a:bodyPr>
          <a:lstStyle>
            <a:lvl1pPr marL="0" indent="0" algn="l">
              <a:buFontTx/>
              <a:buNone/>
              <a:defRPr sz="4400" b="1">
                <a:solidFill>
                  <a:schemeClr val="tx2"/>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16" name="Text Placeholder 76">
            <a:extLst>
              <a:ext uri="{FF2B5EF4-FFF2-40B4-BE49-F238E27FC236}">
                <a16:creationId xmlns:a16="http://schemas.microsoft.com/office/drawing/2014/main" id="{E059DE55-23FB-40D6-B25C-2019A3DA5127}"/>
              </a:ext>
            </a:extLst>
          </p:cNvPr>
          <p:cNvSpPr>
            <a:spLocks noGrp="1"/>
          </p:cNvSpPr>
          <p:nvPr>
            <p:ph type="body" sz="quarter" idx="158" hasCustomPrompt="1"/>
          </p:nvPr>
        </p:nvSpPr>
        <p:spPr>
          <a:xfrm>
            <a:off x="922655" y="6295122"/>
            <a:ext cx="9144000" cy="1415764"/>
          </a:xfrm>
          <a:prstGeom prst="rect">
            <a:avLst/>
          </a:prstGeom>
        </p:spPr>
        <p:txBody>
          <a:bodyPr anchor="t" anchorCtr="0">
            <a:noAutofit/>
          </a:bodyPr>
          <a:lstStyle>
            <a:lvl1pPr marL="0" indent="0" algn="l">
              <a:buFontTx/>
              <a:buNone/>
              <a:defRPr sz="3600" b="1">
                <a:solidFill>
                  <a:schemeClr val="tx2"/>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24" name="Text Placeholder 5">
            <a:extLst>
              <a:ext uri="{FF2B5EF4-FFF2-40B4-BE49-F238E27FC236}">
                <a16:creationId xmlns:a16="http://schemas.microsoft.com/office/drawing/2014/main" id="{0497EC54-FB74-484D-9FCA-D9C6FC1CA62A}"/>
              </a:ext>
            </a:extLst>
          </p:cNvPr>
          <p:cNvSpPr>
            <a:spLocks noGrp="1"/>
          </p:cNvSpPr>
          <p:nvPr>
            <p:ph type="body" sz="quarter" idx="163" hasCustomPrompt="1"/>
          </p:nvPr>
        </p:nvSpPr>
        <p:spPr>
          <a:xfrm>
            <a:off x="33874364" y="1980769"/>
            <a:ext cx="9144000" cy="800211"/>
          </a:xfrm>
          <a:prstGeom prst="rect">
            <a:avLst/>
          </a:prstGeom>
          <a:noFill/>
        </p:spPr>
        <p:txBody>
          <a:bodyPr wrap="square" lIns="91436" tIns="91436" rIns="91436" bIns="91436" anchor="ctr" anchorCtr="0">
            <a:spAutoFit/>
          </a:bodyPr>
          <a:lstStyle>
            <a:lvl1pPr marL="0" indent="0" algn="l">
              <a:buNone/>
              <a:defRPr sz="4000" b="1" u="sng" baseline="0">
                <a:solidFill>
                  <a:schemeClr val="accent6"/>
                </a:solidFill>
              </a:defRPr>
            </a:lvl1pPr>
          </a:lstStyle>
          <a:p>
            <a:pPr lvl="0"/>
            <a:r>
              <a:rPr lang="en-US" dirty="0"/>
              <a:t>(click to edit) RESULTS</a:t>
            </a:r>
          </a:p>
        </p:txBody>
      </p:sp>
      <p:sp>
        <p:nvSpPr>
          <p:cNvPr id="35" name="Text Placeholder 3">
            <a:extLst>
              <a:ext uri="{FF2B5EF4-FFF2-40B4-BE49-F238E27FC236}">
                <a16:creationId xmlns:a16="http://schemas.microsoft.com/office/drawing/2014/main" id="{0F431FB4-C853-4F1D-9F6B-229CD8B0B7C0}"/>
              </a:ext>
            </a:extLst>
          </p:cNvPr>
          <p:cNvSpPr>
            <a:spLocks noGrp="1"/>
          </p:cNvSpPr>
          <p:nvPr>
            <p:ph type="body" sz="quarter" idx="164" hasCustomPrompt="1"/>
          </p:nvPr>
        </p:nvSpPr>
        <p:spPr>
          <a:xfrm>
            <a:off x="33874364" y="2881932"/>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Add Tables and Figures in this section.</a:t>
            </a:r>
          </a:p>
        </p:txBody>
      </p:sp>
      <p:sp>
        <p:nvSpPr>
          <p:cNvPr id="17" name="Text Placeholder 76">
            <a:extLst>
              <a:ext uri="{FF2B5EF4-FFF2-40B4-BE49-F238E27FC236}">
                <a16:creationId xmlns:a16="http://schemas.microsoft.com/office/drawing/2014/main" id="{867839B7-9592-41DD-AC2B-1D13362B9CEB}"/>
              </a:ext>
            </a:extLst>
          </p:cNvPr>
          <p:cNvSpPr>
            <a:spLocks noGrp="1"/>
          </p:cNvSpPr>
          <p:nvPr>
            <p:ph type="body" sz="quarter" idx="156" hasCustomPrompt="1"/>
          </p:nvPr>
        </p:nvSpPr>
        <p:spPr>
          <a:xfrm>
            <a:off x="922655" y="1925893"/>
            <a:ext cx="9144001" cy="2787107"/>
          </a:xfrm>
          <a:prstGeom prst="rect">
            <a:avLst/>
          </a:prstGeom>
        </p:spPr>
        <p:txBody>
          <a:bodyPr anchor="t" anchorCtr="0">
            <a:noAutofit/>
          </a:bodyPr>
          <a:lstStyle>
            <a:lvl1pPr marL="0" indent="0" algn="l">
              <a:buFontTx/>
              <a:buNone/>
              <a:defRPr sz="6600" b="1">
                <a:solidFill>
                  <a:schemeClr val="tx2"/>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Poster Title</a:t>
            </a:r>
          </a:p>
        </p:txBody>
      </p:sp>
    </p:spTree>
  </p:cSld>
  <p:clrMapOvr>
    <a:masterClrMapping/>
  </p:clrMapOvr>
  <p:extLst>
    <p:ext uri="{DCECCB84-F9BA-43D5-87BE-67443E8EF086}">
      <p15:sldGuideLst xmlns:p15="http://schemas.microsoft.com/office/powerpoint/2012/main">
        <p15:guide id="2" pos="6336" userDrawn="1">
          <p15:clr>
            <a:srgbClr val="FBAE40"/>
          </p15:clr>
        </p15:guide>
        <p15:guide id="3" pos="21312" userDrawn="1">
          <p15:clr>
            <a:srgbClr val="FBAE40"/>
          </p15:clr>
        </p15:guide>
        <p15:guide id="4" pos="20736" userDrawn="1">
          <p15:clr>
            <a:srgbClr val="FBAE40"/>
          </p15:clr>
        </p15:guide>
        <p15:guide id="5" pos="27072" userDrawn="1">
          <p15:clr>
            <a:srgbClr val="FBAE40"/>
          </p15:clr>
        </p15:guide>
        <p15:guide id="6" pos="6912" userDrawn="1">
          <p15:clr>
            <a:srgbClr val="FBAE40"/>
          </p15:clr>
        </p15:guide>
        <p15:guide id="7" pos="576" userDrawn="1">
          <p15:clr>
            <a:srgbClr val="FBAE40"/>
          </p15:clr>
        </p15:guide>
        <p15:guide id="9" orient="horz" pos="1224" userDrawn="1">
          <p15:clr>
            <a:srgbClr val="FBAE40"/>
          </p15:clr>
        </p15:guide>
        <p15:guide id="10" orient="horz" pos="194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enter panel">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22655" y="11437171"/>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655" y="10536019"/>
            <a:ext cx="9144000" cy="800211"/>
          </a:xfrm>
          <a:prstGeom prst="rect">
            <a:avLst/>
          </a:prstGeom>
          <a:noFill/>
        </p:spPr>
        <p:txBody>
          <a:bodyPr wrap="square" lIns="91436" tIns="91436" rIns="91436" bIns="91436" anchor="ctr" anchorCtr="0">
            <a:noAutofit/>
          </a:bodyPr>
          <a:lstStyle>
            <a:lvl1pPr marL="0" indent="0" algn="l">
              <a:buNone/>
              <a:defRPr sz="4000" b="1" u="sng" baseline="0">
                <a:solidFill>
                  <a:schemeClr val="accent6"/>
                </a:solidFill>
              </a:defRPr>
            </a:lvl1pPr>
          </a:lstStyle>
          <a:p>
            <a:pPr lvl="0"/>
            <a:r>
              <a:rPr lang="en-US" dirty="0"/>
              <a:t>(click to edit) INTRODUCTION</a:t>
            </a:r>
          </a:p>
        </p:txBody>
      </p:sp>
      <p:sp>
        <p:nvSpPr>
          <p:cNvPr id="20" name="Text Placeholder 5"/>
          <p:cNvSpPr>
            <a:spLocks noGrp="1"/>
          </p:cNvSpPr>
          <p:nvPr>
            <p:ph type="body" sz="quarter" idx="20" hasCustomPrompt="1"/>
          </p:nvPr>
        </p:nvSpPr>
        <p:spPr>
          <a:xfrm>
            <a:off x="922655" y="16651976"/>
            <a:ext cx="9144000" cy="800211"/>
          </a:xfrm>
          <a:prstGeom prst="rect">
            <a:avLst/>
          </a:prstGeom>
          <a:noFill/>
        </p:spPr>
        <p:txBody>
          <a:bodyPr wrap="square" lIns="91436" tIns="91436" rIns="91436" bIns="91436" anchor="ctr" anchorCtr="0">
            <a:noAutofit/>
          </a:bodyPr>
          <a:lstStyle>
            <a:lvl1pPr marL="0" indent="0" algn="l">
              <a:buNone/>
              <a:defRPr sz="4000" b="1" u="sng" baseline="0">
                <a:solidFill>
                  <a:schemeClr val="accent6"/>
                </a:solidFill>
              </a:defRPr>
            </a:lvl1pPr>
          </a:lstStyle>
          <a:p>
            <a:pPr lvl="0"/>
            <a:r>
              <a:rPr lang="en-US" dirty="0"/>
              <a:t>(click to edit) OBJECTIVES</a:t>
            </a:r>
          </a:p>
        </p:txBody>
      </p:sp>
      <p:sp>
        <p:nvSpPr>
          <p:cNvPr id="27" name="Text Placeholder 5"/>
          <p:cNvSpPr>
            <a:spLocks noGrp="1"/>
          </p:cNvSpPr>
          <p:nvPr>
            <p:ph type="body" sz="quarter" idx="27" hasCustomPrompt="1"/>
          </p:nvPr>
        </p:nvSpPr>
        <p:spPr>
          <a:xfrm>
            <a:off x="922655" y="23497257"/>
            <a:ext cx="9144000" cy="800211"/>
          </a:xfrm>
          <a:prstGeom prst="rect">
            <a:avLst/>
          </a:prstGeom>
          <a:noFill/>
        </p:spPr>
        <p:txBody>
          <a:bodyPr wrap="square" lIns="91436" tIns="91436" rIns="91436" bIns="91436" anchor="ctr" anchorCtr="0">
            <a:noAutofit/>
          </a:bodyPr>
          <a:lstStyle>
            <a:lvl1pPr marL="0" indent="0" algn="l">
              <a:buNone/>
              <a:defRPr sz="4000" b="1" u="sng" baseline="0">
                <a:solidFill>
                  <a:schemeClr val="accent6"/>
                </a:solidFill>
              </a:defRPr>
            </a:lvl1pPr>
          </a:lstStyle>
          <a:p>
            <a:pPr lvl="0"/>
            <a:r>
              <a:rPr lang="en-US" dirty="0"/>
              <a:t>(click to edit) METHODS</a:t>
            </a:r>
          </a:p>
        </p:txBody>
      </p:sp>
      <p:sp>
        <p:nvSpPr>
          <p:cNvPr id="28" name="Text Placeholder 3"/>
          <p:cNvSpPr>
            <a:spLocks noGrp="1"/>
          </p:cNvSpPr>
          <p:nvPr>
            <p:ph type="body" sz="quarter" idx="28" hasCustomPrompt="1"/>
          </p:nvPr>
        </p:nvSpPr>
        <p:spPr>
          <a:xfrm>
            <a:off x="922655" y="24370271"/>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832800" y="21054422"/>
            <a:ext cx="9144000" cy="800211"/>
          </a:xfrm>
          <a:prstGeom prst="rect">
            <a:avLst/>
          </a:prstGeom>
          <a:noFill/>
        </p:spPr>
        <p:txBody>
          <a:bodyPr wrap="square" lIns="91436" tIns="91436" rIns="91436" bIns="91436" anchor="ctr" anchorCtr="0">
            <a:spAutoFit/>
          </a:bodyPr>
          <a:lstStyle>
            <a:lvl1pPr marL="0" indent="0" algn="l">
              <a:buNone/>
              <a:defRPr sz="4000" b="1" u="sng" baseline="0">
                <a:solidFill>
                  <a:schemeClr val="accent6"/>
                </a:solidFill>
              </a:defRPr>
            </a:lvl1pPr>
          </a:lstStyle>
          <a:p>
            <a:pPr lvl="0"/>
            <a:r>
              <a:rPr lang="en-US" dirty="0"/>
              <a:t>(click to edit) DISCUSSION</a:t>
            </a:r>
          </a:p>
        </p:txBody>
      </p:sp>
      <p:sp>
        <p:nvSpPr>
          <p:cNvPr id="30" name="Text Placeholder 3"/>
          <p:cNvSpPr>
            <a:spLocks noGrp="1"/>
          </p:cNvSpPr>
          <p:nvPr>
            <p:ph type="body" sz="quarter" idx="30" hasCustomPrompt="1"/>
          </p:nvPr>
        </p:nvSpPr>
        <p:spPr>
          <a:xfrm>
            <a:off x="33832800" y="21943081"/>
            <a:ext cx="9144000" cy="954085"/>
          </a:xfrm>
          <a:prstGeom prst="rect">
            <a:avLst/>
          </a:prstGeom>
        </p:spPr>
        <p:txBody>
          <a:bodyPr wrap="square" lIns="228589" tIns="228589" rIns="228589" bIns="228589">
            <a:sp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22655" y="17487478"/>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19" name="Text Placeholder 76">
            <a:extLst>
              <a:ext uri="{FF2B5EF4-FFF2-40B4-BE49-F238E27FC236}">
                <a16:creationId xmlns:a16="http://schemas.microsoft.com/office/drawing/2014/main" id="{39341BEA-C18B-D84F-BDF6-0D7ACC1C6D4D}"/>
              </a:ext>
            </a:extLst>
          </p:cNvPr>
          <p:cNvSpPr>
            <a:spLocks noGrp="1"/>
          </p:cNvSpPr>
          <p:nvPr>
            <p:ph type="body" sz="quarter" idx="154" hasCustomPrompt="1"/>
          </p:nvPr>
        </p:nvSpPr>
        <p:spPr>
          <a:xfrm>
            <a:off x="12801600" y="3623071"/>
            <a:ext cx="17415164" cy="10310515"/>
          </a:xfrm>
          <a:prstGeom prst="rect">
            <a:avLst/>
          </a:prstGeom>
        </p:spPr>
        <p:txBody>
          <a:bodyPr wrap="square" anchor="t" anchorCtr="0">
            <a:spAutoFit/>
          </a:bodyPr>
          <a:lstStyle>
            <a:lvl1pPr marL="0" indent="0" algn="l">
              <a:buFontTx/>
              <a:buNone/>
              <a:defRPr sz="166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main finding and bold the important words. </a:t>
            </a:r>
          </a:p>
        </p:txBody>
      </p:sp>
      <p:sp>
        <p:nvSpPr>
          <p:cNvPr id="3" name="Picture Placeholder 2">
            <a:extLst>
              <a:ext uri="{FF2B5EF4-FFF2-40B4-BE49-F238E27FC236}">
                <a16:creationId xmlns:a16="http://schemas.microsoft.com/office/drawing/2014/main" id="{2820FECF-07FB-3A41-BC12-56DDFB07BC68}"/>
              </a:ext>
            </a:extLst>
          </p:cNvPr>
          <p:cNvSpPr>
            <a:spLocks noGrp="1"/>
          </p:cNvSpPr>
          <p:nvPr>
            <p:ph type="pic" sz="quarter" idx="155" hasCustomPrompt="1"/>
          </p:nvPr>
        </p:nvSpPr>
        <p:spPr>
          <a:xfrm>
            <a:off x="21945600" y="22596764"/>
            <a:ext cx="8229600" cy="8229600"/>
          </a:xfrm>
          <a:prstGeom prst="rect">
            <a:avLst/>
          </a:prstGeom>
        </p:spPr>
        <p:txBody>
          <a:bodyPr anchor="ctr" anchorCtr="0"/>
          <a:lstStyle>
            <a:lvl1pPr marL="0" indent="0" algn="ctr">
              <a:buNone/>
              <a:defRPr sz="8800">
                <a:solidFill>
                  <a:schemeClr val="accent4"/>
                </a:solidFill>
              </a:defRPr>
            </a:lvl1pPr>
          </a:lstStyle>
          <a:p>
            <a:r>
              <a:rPr lang="en-US" dirty="0"/>
              <a:t>CLICK TO ADD</a:t>
            </a:r>
            <a:br>
              <a:rPr lang="en-US" dirty="0"/>
            </a:br>
            <a:r>
              <a:rPr lang="en-US" dirty="0"/>
              <a:t>QR CODE</a:t>
            </a:r>
          </a:p>
        </p:txBody>
      </p:sp>
      <p:sp>
        <p:nvSpPr>
          <p:cNvPr id="33" name="Text Placeholder 76">
            <a:extLst>
              <a:ext uri="{FF2B5EF4-FFF2-40B4-BE49-F238E27FC236}">
                <a16:creationId xmlns:a16="http://schemas.microsoft.com/office/drawing/2014/main" id="{C3EDF8A5-5EC9-9F46-AD02-0DD438ABACEB}"/>
              </a:ext>
            </a:extLst>
          </p:cNvPr>
          <p:cNvSpPr>
            <a:spLocks noGrp="1"/>
          </p:cNvSpPr>
          <p:nvPr>
            <p:ph type="body" sz="quarter" idx="157" hasCustomPrompt="1"/>
          </p:nvPr>
        </p:nvSpPr>
        <p:spPr>
          <a:xfrm>
            <a:off x="922655" y="4813942"/>
            <a:ext cx="9144000" cy="1415764"/>
          </a:xfrm>
          <a:prstGeom prst="rect">
            <a:avLst/>
          </a:prstGeom>
        </p:spPr>
        <p:txBody>
          <a:bodyPr anchor="t" anchorCtr="0">
            <a:noAutofit/>
          </a:bodyPr>
          <a:lstStyle>
            <a:lvl1pPr marL="0" indent="0" algn="l">
              <a:buFontTx/>
              <a:buNone/>
              <a:defRPr sz="4400" b="1">
                <a:solidFill>
                  <a:schemeClr val="tx2"/>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16" name="Text Placeholder 76">
            <a:extLst>
              <a:ext uri="{FF2B5EF4-FFF2-40B4-BE49-F238E27FC236}">
                <a16:creationId xmlns:a16="http://schemas.microsoft.com/office/drawing/2014/main" id="{E059DE55-23FB-40D6-B25C-2019A3DA5127}"/>
              </a:ext>
            </a:extLst>
          </p:cNvPr>
          <p:cNvSpPr>
            <a:spLocks noGrp="1"/>
          </p:cNvSpPr>
          <p:nvPr>
            <p:ph type="body" sz="quarter" idx="158" hasCustomPrompt="1"/>
          </p:nvPr>
        </p:nvSpPr>
        <p:spPr>
          <a:xfrm>
            <a:off x="922655" y="6295122"/>
            <a:ext cx="9144000" cy="1415764"/>
          </a:xfrm>
          <a:prstGeom prst="rect">
            <a:avLst/>
          </a:prstGeom>
        </p:spPr>
        <p:txBody>
          <a:bodyPr anchor="t" anchorCtr="0">
            <a:noAutofit/>
          </a:bodyPr>
          <a:lstStyle>
            <a:lvl1pPr marL="0" indent="0" algn="l">
              <a:buFontTx/>
              <a:buNone/>
              <a:defRPr sz="3600" b="1">
                <a:solidFill>
                  <a:schemeClr val="tx2"/>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24" name="Text Placeholder 5">
            <a:extLst>
              <a:ext uri="{FF2B5EF4-FFF2-40B4-BE49-F238E27FC236}">
                <a16:creationId xmlns:a16="http://schemas.microsoft.com/office/drawing/2014/main" id="{0497EC54-FB74-484D-9FCA-D9C6FC1CA62A}"/>
              </a:ext>
            </a:extLst>
          </p:cNvPr>
          <p:cNvSpPr>
            <a:spLocks noGrp="1"/>
          </p:cNvSpPr>
          <p:nvPr>
            <p:ph type="body" sz="quarter" idx="163" hasCustomPrompt="1"/>
          </p:nvPr>
        </p:nvSpPr>
        <p:spPr>
          <a:xfrm>
            <a:off x="33874364" y="1980769"/>
            <a:ext cx="9144000" cy="800211"/>
          </a:xfrm>
          <a:prstGeom prst="rect">
            <a:avLst/>
          </a:prstGeom>
          <a:noFill/>
        </p:spPr>
        <p:txBody>
          <a:bodyPr wrap="square" lIns="91436" tIns="91436" rIns="91436" bIns="91436" anchor="ctr" anchorCtr="0">
            <a:spAutoFit/>
          </a:bodyPr>
          <a:lstStyle>
            <a:lvl1pPr marL="0" indent="0" algn="l">
              <a:buNone/>
              <a:defRPr sz="4000" b="1" u="sng" baseline="0">
                <a:solidFill>
                  <a:schemeClr val="accent6"/>
                </a:solidFill>
              </a:defRPr>
            </a:lvl1pPr>
          </a:lstStyle>
          <a:p>
            <a:pPr lvl="0"/>
            <a:r>
              <a:rPr lang="en-US" dirty="0"/>
              <a:t>(click to edit) RESULTS</a:t>
            </a:r>
          </a:p>
        </p:txBody>
      </p:sp>
      <p:sp>
        <p:nvSpPr>
          <p:cNvPr id="35" name="Text Placeholder 3">
            <a:extLst>
              <a:ext uri="{FF2B5EF4-FFF2-40B4-BE49-F238E27FC236}">
                <a16:creationId xmlns:a16="http://schemas.microsoft.com/office/drawing/2014/main" id="{0F431FB4-C853-4F1D-9F6B-229CD8B0B7C0}"/>
              </a:ext>
            </a:extLst>
          </p:cNvPr>
          <p:cNvSpPr>
            <a:spLocks noGrp="1"/>
          </p:cNvSpPr>
          <p:nvPr>
            <p:ph type="body" sz="quarter" idx="164" hasCustomPrompt="1"/>
          </p:nvPr>
        </p:nvSpPr>
        <p:spPr>
          <a:xfrm>
            <a:off x="33874364" y="2881932"/>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Add Tables and Figures in this section.</a:t>
            </a:r>
          </a:p>
        </p:txBody>
      </p:sp>
      <p:sp>
        <p:nvSpPr>
          <p:cNvPr id="17" name="Text Placeholder 76">
            <a:extLst>
              <a:ext uri="{FF2B5EF4-FFF2-40B4-BE49-F238E27FC236}">
                <a16:creationId xmlns:a16="http://schemas.microsoft.com/office/drawing/2014/main" id="{867839B7-9592-41DD-AC2B-1D13362B9CEB}"/>
              </a:ext>
            </a:extLst>
          </p:cNvPr>
          <p:cNvSpPr>
            <a:spLocks noGrp="1"/>
          </p:cNvSpPr>
          <p:nvPr>
            <p:ph type="body" sz="quarter" idx="156" hasCustomPrompt="1"/>
          </p:nvPr>
        </p:nvSpPr>
        <p:spPr>
          <a:xfrm>
            <a:off x="922655" y="1925893"/>
            <a:ext cx="9144001" cy="2787107"/>
          </a:xfrm>
          <a:prstGeom prst="rect">
            <a:avLst/>
          </a:prstGeom>
        </p:spPr>
        <p:txBody>
          <a:bodyPr anchor="t" anchorCtr="0">
            <a:noAutofit/>
          </a:bodyPr>
          <a:lstStyle>
            <a:lvl1pPr marL="0" indent="0" algn="l">
              <a:buFontTx/>
              <a:buNone/>
              <a:defRPr sz="6600" b="1">
                <a:solidFill>
                  <a:schemeClr val="tx2"/>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Poster Title</a:t>
            </a:r>
          </a:p>
        </p:txBody>
      </p:sp>
    </p:spTree>
    <p:extLst>
      <p:ext uri="{BB962C8B-B14F-4D97-AF65-F5344CB8AC3E}">
        <p14:creationId xmlns:p14="http://schemas.microsoft.com/office/powerpoint/2010/main" val="1424487920"/>
      </p:ext>
    </p:extLst>
  </p:cSld>
  <p:clrMapOvr>
    <a:masterClrMapping/>
  </p:clrMapOvr>
  <p:extLst>
    <p:ext uri="{DCECCB84-F9BA-43D5-87BE-67443E8EF086}">
      <p15:sldGuideLst xmlns:p15="http://schemas.microsoft.com/office/powerpoint/2012/main">
        <p15:guide id="2" pos="6336">
          <p15:clr>
            <a:srgbClr val="FBAE40"/>
          </p15:clr>
        </p15:guide>
        <p15:guide id="3" pos="21312">
          <p15:clr>
            <a:srgbClr val="FBAE40"/>
          </p15:clr>
        </p15:guide>
        <p15:guide id="4" pos="20736">
          <p15:clr>
            <a:srgbClr val="FBAE40"/>
          </p15:clr>
        </p15:guide>
        <p15:guide id="5" pos="27072">
          <p15:clr>
            <a:srgbClr val="FBAE40"/>
          </p15:clr>
        </p15:guide>
        <p15:guide id="6" pos="6912">
          <p15:clr>
            <a:srgbClr val="FBAE40"/>
          </p15:clr>
        </p15:guide>
        <p15:guide id="7" pos="576">
          <p15:clr>
            <a:srgbClr val="FBAE40"/>
          </p15:clr>
        </p15:guide>
        <p15:guide id="9" orient="horz" pos="1224">
          <p15:clr>
            <a:srgbClr val="FBAE40"/>
          </p15:clr>
        </p15:guide>
        <p15:guide id="10" orient="horz" pos="1948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F896691F-3283-DE4D-A262-B7A29B5D85DD}"/>
              </a:ext>
            </a:extLst>
          </p:cNvPr>
          <p:cNvSpPr/>
          <p:nvPr userDrawn="1"/>
        </p:nvSpPr>
        <p:spPr>
          <a:xfrm>
            <a:off x="0" y="-4325"/>
            <a:ext cx="43891200" cy="32973465"/>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1567305" y="32390910"/>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33" name="Rectangle 32">
            <a:extLst>
              <a:ext uri="{FF2B5EF4-FFF2-40B4-BE49-F238E27FC236}">
                <a16:creationId xmlns:a16="http://schemas.microsoft.com/office/drawing/2014/main" id="{8B239566-0032-594E-87CC-F52C9841D2C1}"/>
              </a:ext>
            </a:extLst>
          </p:cNvPr>
          <p:cNvSpPr/>
          <p:nvPr userDrawn="1"/>
        </p:nvSpPr>
        <p:spPr>
          <a:xfrm>
            <a:off x="0" y="31902376"/>
            <a:ext cx="43891200" cy="10286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85F28D0-47AE-074E-8801-CCC11808041B}"/>
              </a:ext>
            </a:extLst>
          </p:cNvPr>
          <p:cNvSpPr/>
          <p:nvPr userDrawn="1"/>
        </p:nvSpPr>
        <p:spPr>
          <a:xfrm>
            <a:off x="0" y="-4324"/>
            <a:ext cx="43891200" cy="10286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EE937E76-4906-974E-BFC4-59D3C8CF049E}"/>
              </a:ext>
            </a:extLst>
          </p:cNvPr>
          <p:cNvSpPr/>
          <p:nvPr userDrawn="1"/>
        </p:nvSpPr>
        <p:spPr>
          <a:xfrm>
            <a:off x="10972800" y="-4324"/>
            <a:ext cx="21945600" cy="32918400"/>
          </a:xfrm>
          <a:prstGeom prst="roundRect">
            <a:avLst>
              <a:gd name="adj" fmla="val 67"/>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78"/>
          </a:p>
        </p:txBody>
      </p:sp>
      <p:sp>
        <p:nvSpPr>
          <p:cNvPr id="40" name="Text Box 14">
            <a:extLst>
              <a:ext uri="{FF2B5EF4-FFF2-40B4-BE49-F238E27FC236}">
                <a16:creationId xmlns:a16="http://schemas.microsoft.com/office/drawing/2014/main" id="{C3373478-AEF9-754C-ABC7-23EC1B52CE0C}"/>
              </a:ext>
            </a:extLst>
          </p:cNvPr>
          <p:cNvSpPr txBox="1">
            <a:spLocks noChangeArrowheads="1"/>
          </p:cNvSpPr>
          <p:nvPr userDrawn="1"/>
        </p:nvSpPr>
        <p:spPr bwMode="auto">
          <a:xfrm>
            <a:off x="700676" y="32061839"/>
            <a:ext cx="8291482" cy="653921"/>
          </a:xfrm>
          <a:prstGeom prst="rect">
            <a:avLst/>
          </a:prstGeom>
          <a:noFill/>
          <a:ln w="9525">
            <a:noFill/>
            <a:miter lim="800000"/>
            <a:headEnd/>
            <a:tailEnd/>
          </a:ln>
          <a:effectLst/>
        </p:spPr>
        <p:txBody>
          <a:bodyPr wrap="square" lIns="259594" tIns="129774" rIns="259594" bIns="129774">
            <a:spAutoFit/>
          </a:bodyPr>
          <a:lstStyle/>
          <a:p>
            <a:pPr eaLnBrk="0" hangingPunct="0">
              <a:lnSpc>
                <a:spcPts val="772"/>
              </a:lnSpc>
              <a:spcBef>
                <a:spcPct val="50000"/>
              </a:spcBef>
              <a:defRPr/>
            </a:pPr>
            <a:r>
              <a:rPr lang="en-US" sz="1050" b="1" dirty="0">
                <a:solidFill>
                  <a:schemeClr val="bg1">
                    <a:lumMod val="50000"/>
                  </a:schemeClr>
                </a:solidFill>
                <a:latin typeface="Arial" charset="0"/>
              </a:rPr>
              <a:t>RESEARCH POSTER PRESENTATION TEMPLATE © 2019</a:t>
            </a:r>
          </a:p>
          <a:p>
            <a:pPr eaLnBrk="0" hangingPunct="0">
              <a:lnSpc>
                <a:spcPts val="772"/>
              </a:lnSpc>
              <a:spcBef>
                <a:spcPct val="50000"/>
              </a:spcBef>
              <a:defRPr/>
            </a:pPr>
            <a:r>
              <a:rPr lang="en-US" sz="2000" b="1" dirty="0">
                <a:solidFill>
                  <a:schemeClr val="bg1">
                    <a:lumMod val="50000"/>
                  </a:schemeClr>
                </a:solidFill>
                <a:latin typeface="Arial" charset="0"/>
              </a:rPr>
              <a:t>www.PosterPresentations.com</a:t>
            </a:r>
          </a:p>
        </p:txBody>
      </p:sp>
      <p:graphicFrame>
        <p:nvGraphicFramePr>
          <p:cNvPr id="60" name="Table 59">
            <a:extLst>
              <a:ext uri="{FF2B5EF4-FFF2-40B4-BE49-F238E27FC236}">
                <a16:creationId xmlns:a16="http://schemas.microsoft.com/office/drawing/2014/main" id="{C7BA96D5-2156-2D45-9020-DE8BBB03796F}"/>
              </a:ext>
            </a:extLst>
          </p:cNvPr>
          <p:cNvGraphicFramePr>
            <a:graphicFrameLocks noGrp="1"/>
          </p:cNvGraphicFramePr>
          <p:nvPr userDrawn="1">
            <p:extLst>
              <p:ext uri="{D42A27DB-BD31-4B8C-83A1-F6EECF244321}">
                <p14:modId xmlns:p14="http://schemas.microsoft.com/office/powerpoint/2010/main" val="677551763"/>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64" name="Table 63">
            <a:extLst>
              <a:ext uri="{FF2B5EF4-FFF2-40B4-BE49-F238E27FC236}">
                <a16:creationId xmlns:a16="http://schemas.microsoft.com/office/drawing/2014/main" id="{D190F9AB-56D0-244B-B0D0-9D7AC22249AE}"/>
              </a:ext>
            </a:extLst>
          </p:cNvPr>
          <p:cNvGraphicFramePr>
            <a:graphicFrameLocks noGrp="1"/>
          </p:cNvGraphicFramePr>
          <p:nvPr userDrawn="1">
            <p:extLst>
              <p:ext uri="{D42A27DB-BD31-4B8C-83A1-F6EECF244321}">
                <p14:modId xmlns:p14="http://schemas.microsoft.com/office/powerpoint/2010/main" val="3648068066"/>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F896691F-3283-DE4D-A262-B7A29B5D85DD}"/>
              </a:ext>
            </a:extLst>
          </p:cNvPr>
          <p:cNvSpPr/>
          <p:nvPr userDrawn="1"/>
        </p:nvSpPr>
        <p:spPr>
          <a:xfrm>
            <a:off x="0" y="-4325"/>
            <a:ext cx="43891200" cy="32973465"/>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1567305" y="32390910"/>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33" name="Rectangle 32">
            <a:extLst>
              <a:ext uri="{FF2B5EF4-FFF2-40B4-BE49-F238E27FC236}">
                <a16:creationId xmlns:a16="http://schemas.microsoft.com/office/drawing/2014/main" id="{8B239566-0032-594E-87CC-F52C9841D2C1}"/>
              </a:ext>
            </a:extLst>
          </p:cNvPr>
          <p:cNvSpPr/>
          <p:nvPr userDrawn="1"/>
        </p:nvSpPr>
        <p:spPr>
          <a:xfrm>
            <a:off x="0" y="31902376"/>
            <a:ext cx="43891200" cy="10286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85F28D0-47AE-074E-8801-CCC11808041B}"/>
              </a:ext>
            </a:extLst>
          </p:cNvPr>
          <p:cNvSpPr/>
          <p:nvPr userDrawn="1"/>
        </p:nvSpPr>
        <p:spPr>
          <a:xfrm>
            <a:off x="0" y="-4324"/>
            <a:ext cx="43891200" cy="10286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EE937E76-4906-974E-BFC4-59D3C8CF049E}"/>
              </a:ext>
            </a:extLst>
          </p:cNvPr>
          <p:cNvSpPr/>
          <p:nvPr userDrawn="1"/>
        </p:nvSpPr>
        <p:spPr>
          <a:xfrm>
            <a:off x="10972800" y="-4324"/>
            <a:ext cx="21945600" cy="32918400"/>
          </a:xfrm>
          <a:prstGeom prst="roundRect">
            <a:avLst>
              <a:gd name="adj" fmla="val 67"/>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78"/>
          </a:p>
        </p:txBody>
      </p:sp>
      <p:sp>
        <p:nvSpPr>
          <p:cNvPr id="40" name="Text Box 14">
            <a:extLst>
              <a:ext uri="{FF2B5EF4-FFF2-40B4-BE49-F238E27FC236}">
                <a16:creationId xmlns:a16="http://schemas.microsoft.com/office/drawing/2014/main" id="{C3373478-AEF9-754C-ABC7-23EC1B52CE0C}"/>
              </a:ext>
            </a:extLst>
          </p:cNvPr>
          <p:cNvSpPr txBox="1">
            <a:spLocks noChangeArrowheads="1"/>
          </p:cNvSpPr>
          <p:nvPr userDrawn="1"/>
        </p:nvSpPr>
        <p:spPr bwMode="auto">
          <a:xfrm>
            <a:off x="700676" y="32061839"/>
            <a:ext cx="8291482" cy="653921"/>
          </a:xfrm>
          <a:prstGeom prst="rect">
            <a:avLst/>
          </a:prstGeom>
          <a:noFill/>
          <a:ln w="9525">
            <a:noFill/>
            <a:miter lim="800000"/>
            <a:headEnd/>
            <a:tailEnd/>
          </a:ln>
          <a:effectLst/>
        </p:spPr>
        <p:txBody>
          <a:bodyPr wrap="square" lIns="259594" tIns="129774" rIns="259594" bIns="129774">
            <a:spAutoFit/>
          </a:bodyPr>
          <a:lstStyle/>
          <a:p>
            <a:pPr eaLnBrk="0" hangingPunct="0">
              <a:lnSpc>
                <a:spcPts val="772"/>
              </a:lnSpc>
              <a:spcBef>
                <a:spcPct val="50000"/>
              </a:spcBef>
              <a:defRPr/>
            </a:pPr>
            <a:r>
              <a:rPr lang="en-US" sz="1050" b="1" dirty="0">
                <a:solidFill>
                  <a:schemeClr val="bg1">
                    <a:lumMod val="50000"/>
                  </a:schemeClr>
                </a:solidFill>
                <a:latin typeface="Arial" charset="0"/>
              </a:rPr>
              <a:t>RESEARCH POSTER PRESENTATION TEMPLATE © 2019</a:t>
            </a:r>
          </a:p>
          <a:p>
            <a:pPr eaLnBrk="0" hangingPunct="0">
              <a:lnSpc>
                <a:spcPts val="772"/>
              </a:lnSpc>
              <a:spcBef>
                <a:spcPct val="50000"/>
              </a:spcBef>
              <a:defRPr/>
            </a:pPr>
            <a:r>
              <a:rPr lang="en-US" sz="2000" b="1" dirty="0">
                <a:solidFill>
                  <a:schemeClr val="bg1">
                    <a:lumMod val="50000"/>
                  </a:schemeClr>
                </a:solidFill>
                <a:latin typeface="Arial" charset="0"/>
              </a:rPr>
              <a:t>www.PosterPresentations.com</a:t>
            </a:r>
          </a:p>
        </p:txBody>
      </p:sp>
    </p:spTree>
    <p:extLst>
      <p:ext uri="{BB962C8B-B14F-4D97-AF65-F5344CB8AC3E}">
        <p14:creationId xmlns:p14="http://schemas.microsoft.com/office/powerpoint/2010/main" val="4281985044"/>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9FB"/>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29994D04-7C15-C148-BE2D-AD657AAEF15E}"/>
              </a:ext>
            </a:extLst>
          </p:cNvPr>
          <p:cNvSpPr>
            <a:spLocks noGrp="1"/>
          </p:cNvSpPr>
          <p:nvPr>
            <p:ph type="body" sz="quarter" idx="154"/>
          </p:nvPr>
        </p:nvSpPr>
        <p:spPr>
          <a:xfrm>
            <a:off x="12801600" y="3623071"/>
            <a:ext cx="17415164" cy="15930515"/>
          </a:xfrm>
        </p:spPr>
        <p:txBody>
          <a:bodyPr/>
          <a:lstStyle/>
          <a:p>
            <a:r>
              <a:rPr lang="en-US" dirty="0"/>
              <a:t>The Effect of ShotSpotter Technology on Police Response Times</a:t>
            </a:r>
          </a:p>
          <a:p>
            <a:endParaRPr lang="en-US" dirty="0"/>
          </a:p>
        </p:txBody>
      </p:sp>
      <p:sp>
        <p:nvSpPr>
          <p:cNvPr id="18" name="Text Placeholder 17">
            <a:extLst>
              <a:ext uri="{FF2B5EF4-FFF2-40B4-BE49-F238E27FC236}">
                <a16:creationId xmlns:a16="http://schemas.microsoft.com/office/drawing/2014/main" id="{B7FDE71C-B466-2241-8074-F003B01B4F9F}"/>
              </a:ext>
            </a:extLst>
          </p:cNvPr>
          <p:cNvSpPr>
            <a:spLocks noGrp="1"/>
          </p:cNvSpPr>
          <p:nvPr>
            <p:ph type="body" sz="quarter" idx="11"/>
          </p:nvPr>
        </p:nvSpPr>
        <p:spPr>
          <a:xfrm>
            <a:off x="922655" y="6621992"/>
            <a:ext cx="9144000" cy="800211"/>
          </a:xfrm>
        </p:spPr>
        <p:txBody>
          <a:bodyPr/>
          <a:lstStyle/>
          <a:p>
            <a:r>
              <a:rPr lang="en-US" sz="6000" dirty="0"/>
              <a:t>Setting: Chicago</a:t>
            </a:r>
          </a:p>
        </p:txBody>
      </p:sp>
      <p:sp>
        <p:nvSpPr>
          <p:cNvPr id="19" name="Text Placeholder 18">
            <a:extLst>
              <a:ext uri="{FF2B5EF4-FFF2-40B4-BE49-F238E27FC236}">
                <a16:creationId xmlns:a16="http://schemas.microsoft.com/office/drawing/2014/main" id="{8717B25D-9D4A-1941-BDCF-A843A732BDDA}"/>
              </a:ext>
            </a:extLst>
          </p:cNvPr>
          <p:cNvSpPr>
            <a:spLocks noGrp="1"/>
          </p:cNvSpPr>
          <p:nvPr>
            <p:ph type="body" sz="quarter" idx="20"/>
          </p:nvPr>
        </p:nvSpPr>
        <p:spPr>
          <a:xfrm>
            <a:off x="1034469" y="20382604"/>
            <a:ext cx="9144000" cy="1705908"/>
          </a:xfrm>
        </p:spPr>
        <p:txBody>
          <a:bodyPr/>
          <a:lstStyle/>
          <a:p>
            <a:r>
              <a:rPr lang="en-US" sz="6000" dirty="0"/>
              <a:t>Data: Priority 1 911 Call Dispatches</a:t>
            </a:r>
          </a:p>
        </p:txBody>
      </p:sp>
      <p:sp>
        <p:nvSpPr>
          <p:cNvPr id="22" name="Text Placeholder 21">
            <a:extLst>
              <a:ext uri="{FF2B5EF4-FFF2-40B4-BE49-F238E27FC236}">
                <a16:creationId xmlns:a16="http://schemas.microsoft.com/office/drawing/2014/main" id="{FB3537EB-7133-E049-ABB3-6DDC8A47B65B}"/>
              </a:ext>
            </a:extLst>
          </p:cNvPr>
          <p:cNvSpPr>
            <a:spLocks noGrp="1"/>
          </p:cNvSpPr>
          <p:nvPr>
            <p:ph type="body" sz="quarter" idx="29"/>
          </p:nvPr>
        </p:nvSpPr>
        <p:spPr>
          <a:xfrm>
            <a:off x="33824542" y="20382604"/>
            <a:ext cx="9144000" cy="2031317"/>
          </a:xfrm>
        </p:spPr>
        <p:txBody>
          <a:bodyPr/>
          <a:lstStyle/>
          <a:p>
            <a:r>
              <a:rPr lang="en-US" sz="6000" dirty="0"/>
              <a:t>More ShotSpotter alerts results in larger effects</a:t>
            </a:r>
          </a:p>
        </p:txBody>
      </p:sp>
      <p:sp>
        <p:nvSpPr>
          <p:cNvPr id="24" name="Text Placeholder 23">
            <a:extLst>
              <a:ext uri="{FF2B5EF4-FFF2-40B4-BE49-F238E27FC236}">
                <a16:creationId xmlns:a16="http://schemas.microsoft.com/office/drawing/2014/main" id="{04C12DA0-72E9-7245-A596-E069725C2ABC}"/>
              </a:ext>
            </a:extLst>
          </p:cNvPr>
          <p:cNvSpPr>
            <a:spLocks noGrp="1"/>
          </p:cNvSpPr>
          <p:nvPr>
            <p:ph type="body" sz="quarter" idx="96"/>
          </p:nvPr>
        </p:nvSpPr>
        <p:spPr>
          <a:xfrm>
            <a:off x="13360400" y="16487631"/>
            <a:ext cx="13614400" cy="1574800"/>
          </a:xfrm>
        </p:spPr>
        <p:txBody>
          <a:bodyPr/>
          <a:lstStyle/>
          <a:p>
            <a:pPr algn="ctr"/>
            <a:r>
              <a:rPr lang="en-US" sz="6600" b="1" dirty="0">
                <a:solidFill>
                  <a:schemeClr val="bg1"/>
                </a:solidFill>
              </a:rPr>
              <a:t>Michael Topper and Toshio </a:t>
            </a:r>
            <a:r>
              <a:rPr lang="en-US" sz="6600" b="1" dirty="0" err="1">
                <a:solidFill>
                  <a:schemeClr val="bg1"/>
                </a:solidFill>
              </a:rPr>
              <a:t>Ferrazares</a:t>
            </a:r>
            <a:endParaRPr lang="en-US" sz="6600" b="1" dirty="0">
              <a:solidFill>
                <a:schemeClr val="bg1"/>
              </a:solidFill>
            </a:endParaRPr>
          </a:p>
        </p:txBody>
      </p:sp>
      <p:sp>
        <p:nvSpPr>
          <p:cNvPr id="30" name="Text Placeholder 29">
            <a:extLst>
              <a:ext uri="{FF2B5EF4-FFF2-40B4-BE49-F238E27FC236}">
                <a16:creationId xmlns:a16="http://schemas.microsoft.com/office/drawing/2014/main" id="{DC7212AC-BE8E-ED48-A9F4-BDCF9F158B5E}"/>
              </a:ext>
            </a:extLst>
          </p:cNvPr>
          <p:cNvSpPr>
            <a:spLocks noGrp="1"/>
          </p:cNvSpPr>
          <p:nvPr>
            <p:ph type="body" sz="quarter" idx="163"/>
          </p:nvPr>
        </p:nvSpPr>
        <p:spPr>
          <a:xfrm>
            <a:off x="33824542" y="6621992"/>
            <a:ext cx="9144000" cy="1107988"/>
          </a:xfrm>
        </p:spPr>
        <p:txBody>
          <a:bodyPr/>
          <a:lstStyle/>
          <a:p>
            <a:r>
              <a:rPr lang="en-US" sz="6000" dirty="0"/>
              <a:t>Method: Staggered D-in-D</a:t>
            </a:r>
          </a:p>
        </p:txBody>
      </p:sp>
      <p:sp>
        <p:nvSpPr>
          <p:cNvPr id="27" name="Text Placeholder 26">
            <a:extLst>
              <a:ext uri="{FF2B5EF4-FFF2-40B4-BE49-F238E27FC236}">
                <a16:creationId xmlns:a16="http://schemas.microsoft.com/office/drawing/2014/main" id="{7C8C3BFB-E760-3844-B88E-37D24EC0843D}"/>
              </a:ext>
            </a:extLst>
          </p:cNvPr>
          <p:cNvSpPr>
            <a:spLocks noGrp="1"/>
          </p:cNvSpPr>
          <p:nvPr>
            <p:ph type="body" sz="quarter" idx="156"/>
          </p:nvPr>
        </p:nvSpPr>
        <p:spPr>
          <a:xfrm>
            <a:off x="922655" y="1566343"/>
            <a:ext cx="9144001" cy="5106293"/>
          </a:xfrm>
        </p:spPr>
        <p:txBody>
          <a:bodyPr/>
          <a:lstStyle/>
          <a:p>
            <a:r>
              <a:rPr lang="en-US" sz="6000" dirty="0"/>
              <a:t>ShotSpotter technology is in 150+ cities world-wide to mitigate gun violence. We find unintended consequences.</a:t>
            </a:r>
          </a:p>
        </p:txBody>
      </p:sp>
      <p:pic>
        <p:nvPicPr>
          <p:cNvPr id="2" name="Picture Placeholder 17" descr="A qr code with a dinosaur&#10;&#10;Description automatically generated">
            <a:extLst>
              <a:ext uri="{FF2B5EF4-FFF2-40B4-BE49-F238E27FC236}">
                <a16:creationId xmlns:a16="http://schemas.microsoft.com/office/drawing/2014/main" id="{3ED3D9D9-81D0-4928-F27B-1005A8A1D9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7533200" y="1015144"/>
            <a:ext cx="3119983" cy="3119983"/>
          </a:xfrm>
          <a:prstGeom prst="rect">
            <a:avLst/>
          </a:prstGeom>
        </p:spPr>
      </p:pic>
      <p:pic>
        <p:nvPicPr>
          <p:cNvPr id="4" name="Picture 3" descr="A map of a city with many buildings&#10;&#10;Description automatically generated">
            <a:extLst>
              <a:ext uri="{FF2B5EF4-FFF2-40B4-BE49-F238E27FC236}">
                <a16:creationId xmlns:a16="http://schemas.microsoft.com/office/drawing/2014/main" id="{91E85015-8819-A72B-2FB1-56ABBF7B69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1600" y="19282313"/>
            <a:ext cx="17851583" cy="12620943"/>
          </a:xfrm>
          <a:prstGeom prst="rect">
            <a:avLst/>
          </a:prstGeom>
        </p:spPr>
      </p:pic>
      <p:sp>
        <p:nvSpPr>
          <p:cNvPr id="5" name="Text Placeholder 26">
            <a:extLst>
              <a:ext uri="{FF2B5EF4-FFF2-40B4-BE49-F238E27FC236}">
                <a16:creationId xmlns:a16="http://schemas.microsoft.com/office/drawing/2014/main" id="{EC611C3E-77EE-4409-0697-BE1D79B7C1BC}"/>
              </a:ext>
            </a:extLst>
          </p:cNvPr>
          <p:cNvSpPr txBox="1">
            <a:spLocks/>
          </p:cNvSpPr>
          <p:nvPr/>
        </p:nvSpPr>
        <p:spPr>
          <a:xfrm>
            <a:off x="33824541" y="15369994"/>
            <a:ext cx="9144001" cy="3810075"/>
          </a:xfrm>
          <a:prstGeom prst="rect">
            <a:avLst/>
          </a:prstGeom>
        </p:spPr>
        <p:txBody>
          <a:bodyPr anchor="t" anchorCtr="0">
            <a:noAutofit/>
          </a:bodyPr>
          <a:lstStyle>
            <a:lvl1pPr marL="0" indent="0" algn="l" defTabSz="4388900" rtl="0" eaLnBrk="1" latinLnBrk="0" hangingPunct="1">
              <a:spcBef>
                <a:spcPct val="20000"/>
              </a:spcBef>
              <a:buFontTx/>
              <a:buNone/>
              <a:defRPr sz="6600" b="1" kern="1200">
                <a:solidFill>
                  <a:schemeClr val="tx2"/>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6000" dirty="0"/>
              <a:t>ShotSpotter incapacitates officers from attending to 911 calls by constraining officer time. Driven by times with fewer officers.</a:t>
            </a:r>
          </a:p>
        </p:txBody>
      </p:sp>
      <p:pic>
        <p:nvPicPr>
          <p:cNvPr id="9" name="Picture 8">
            <a:extLst>
              <a:ext uri="{FF2B5EF4-FFF2-40B4-BE49-F238E27FC236}">
                <a16:creationId xmlns:a16="http://schemas.microsoft.com/office/drawing/2014/main" id="{4D2B40D3-8982-9DE9-E786-917A618134F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720986" y="8251221"/>
            <a:ext cx="9143999" cy="6531428"/>
          </a:xfrm>
          <a:prstGeom prst="rect">
            <a:avLst/>
          </a:prstGeom>
        </p:spPr>
      </p:pic>
      <p:pic>
        <p:nvPicPr>
          <p:cNvPr id="11" name="Picture 10" descr="A graph of different colored bars&#10;&#10;Description automatically generated with medium confidence">
            <a:extLst>
              <a:ext uri="{FF2B5EF4-FFF2-40B4-BE49-F238E27FC236}">
                <a16:creationId xmlns:a16="http://schemas.microsoft.com/office/drawing/2014/main" id="{9D55F034-6C20-C646-1A56-674D7A3C0D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20986" y="22625728"/>
            <a:ext cx="9135744" cy="9135744"/>
          </a:xfrm>
          <a:prstGeom prst="rect">
            <a:avLst/>
          </a:prstGeom>
        </p:spPr>
      </p:pic>
      <p:pic>
        <p:nvPicPr>
          <p:cNvPr id="15" name="Picture 14" descr="A graph of a number of calls&#10;&#10;Description automatically generated">
            <a:extLst>
              <a:ext uri="{FF2B5EF4-FFF2-40B4-BE49-F238E27FC236}">
                <a16:creationId xmlns:a16="http://schemas.microsoft.com/office/drawing/2014/main" id="{C85A7398-D2F7-B65C-2138-263E2B0FAB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4469" y="22625728"/>
            <a:ext cx="7499930" cy="7499930"/>
          </a:xfrm>
          <a:prstGeom prst="rect">
            <a:avLst/>
          </a:prstGeom>
        </p:spPr>
      </p:pic>
      <p:pic>
        <p:nvPicPr>
          <p:cNvPr id="32" name="Picture 31" descr="A red sign with white text&#10;&#10;Description automatically generated">
            <a:extLst>
              <a:ext uri="{FF2B5EF4-FFF2-40B4-BE49-F238E27FC236}">
                <a16:creationId xmlns:a16="http://schemas.microsoft.com/office/drawing/2014/main" id="{4E153961-EA59-BB90-13C0-A4A4213361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2655" y="8251221"/>
            <a:ext cx="6900545" cy="6786155"/>
          </a:xfrm>
          <a:prstGeom prst="rect">
            <a:avLst/>
          </a:prstGeom>
        </p:spPr>
      </p:pic>
      <p:sp>
        <p:nvSpPr>
          <p:cNvPr id="38" name="Text Placeholder 26">
            <a:extLst>
              <a:ext uri="{FF2B5EF4-FFF2-40B4-BE49-F238E27FC236}">
                <a16:creationId xmlns:a16="http://schemas.microsoft.com/office/drawing/2014/main" id="{D59C6291-5E78-108A-52FF-E6EACB6D9723}"/>
              </a:ext>
            </a:extLst>
          </p:cNvPr>
          <p:cNvSpPr txBox="1">
            <a:spLocks/>
          </p:cNvSpPr>
          <p:nvPr/>
        </p:nvSpPr>
        <p:spPr>
          <a:xfrm>
            <a:off x="33824542" y="1566343"/>
            <a:ext cx="9144001" cy="4696952"/>
          </a:xfrm>
          <a:prstGeom prst="rect">
            <a:avLst/>
          </a:prstGeom>
        </p:spPr>
        <p:txBody>
          <a:bodyPr anchor="t" anchorCtr="0">
            <a:noAutofit/>
          </a:bodyPr>
          <a:lstStyle>
            <a:lvl1pPr marL="0" indent="0" algn="l" defTabSz="4388900" rtl="0" eaLnBrk="1" latinLnBrk="0" hangingPunct="1">
              <a:spcBef>
                <a:spcPct val="20000"/>
              </a:spcBef>
              <a:buFontTx/>
              <a:buNone/>
              <a:defRPr sz="6600" b="1" kern="1200">
                <a:solidFill>
                  <a:schemeClr val="tx2"/>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6000" dirty="0"/>
              <a:t>Dispatchers take +1 min to find available officer, officers take +2 to arrive on-scene. Results in lower probability of arrest.</a:t>
            </a:r>
          </a:p>
        </p:txBody>
      </p:sp>
      <p:sp>
        <p:nvSpPr>
          <p:cNvPr id="39" name="Text Placeholder 26">
            <a:extLst>
              <a:ext uri="{FF2B5EF4-FFF2-40B4-BE49-F238E27FC236}">
                <a16:creationId xmlns:a16="http://schemas.microsoft.com/office/drawing/2014/main" id="{061A6DA4-4FA8-0AE1-C440-2CE418E53E3C}"/>
              </a:ext>
            </a:extLst>
          </p:cNvPr>
          <p:cNvSpPr txBox="1">
            <a:spLocks/>
          </p:cNvSpPr>
          <p:nvPr/>
        </p:nvSpPr>
        <p:spPr>
          <a:xfrm>
            <a:off x="1034469" y="15369994"/>
            <a:ext cx="9144001" cy="5106293"/>
          </a:xfrm>
          <a:prstGeom prst="rect">
            <a:avLst/>
          </a:prstGeom>
        </p:spPr>
        <p:txBody>
          <a:bodyPr anchor="t" anchorCtr="0">
            <a:noAutofit/>
          </a:bodyPr>
          <a:lstStyle>
            <a:lvl1pPr marL="0" indent="0" algn="l" defTabSz="4388900" rtl="0" eaLnBrk="1" latinLnBrk="0" hangingPunct="1">
              <a:spcBef>
                <a:spcPct val="20000"/>
              </a:spcBef>
              <a:buFontTx/>
              <a:buNone/>
              <a:defRPr sz="6600" b="1" kern="1200">
                <a:solidFill>
                  <a:schemeClr val="tx2"/>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6000" dirty="0"/>
              <a:t>We use a comprehensive data set of Priority 1 911 call dispatches over 2016-2022. Merge with shifts, arrests, victimizations.</a:t>
            </a:r>
          </a:p>
        </p:txBody>
      </p:sp>
      <p:sp>
        <p:nvSpPr>
          <p:cNvPr id="40" name="TextBox 39">
            <a:extLst>
              <a:ext uri="{FF2B5EF4-FFF2-40B4-BE49-F238E27FC236}">
                <a16:creationId xmlns:a16="http://schemas.microsoft.com/office/drawing/2014/main" id="{AF5D3223-7079-2B81-64D3-36ED84C4632F}"/>
              </a:ext>
            </a:extLst>
          </p:cNvPr>
          <p:cNvSpPr txBox="1"/>
          <p:nvPr/>
        </p:nvSpPr>
        <p:spPr>
          <a:xfrm>
            <a:off x="12801600" y="31903256"/>
            <a:ext cx="16856364" cy="477054"/>
          </a:xfrm>
          <a:prstGeom prst="rect">
            <a:avLst/>
          </a:prstGeom>
          <a:noFill/>
        </p:spPr>
        <p:txBody>
          <a:bodyPr wrap="square" rtlCol="0">
            <a:spAutoFit/>
          </a:bodyPr>
          <a:lstStyle/>
          <a:p>
            <a:r>
              <a:rPr lang="en-US" sz="2500" dirty="0">
                <a:latin typeface="Times New Roman" panose="02020603050405020304" pitchFamily="18" charset="0"/>
                <a:cs typeface="Times New Roman" panose="02020603050405020304" pitchFamily="18" charset="0"/>
              </a:rPr>
              <a:t>Source: </a:t>
            </a:r>
            <a:r>
              <a:rPr lang="en-US" sz="2500" dirty="0" err="1">
                <a:latin typeface="Times New Roman" panose="02020603050405020304" pitchFamily="18" charset="0"/>
                <a:cs typeface="Times New Roman" panose="02020603050405020304" pitchFamily="18" charset="0"/>
              </a:rPr>
              <a:t>Soundthinking</a:t>
            </a:r>
            <a:r>
              <a:rPr lang="en-US" sz="2500" dirty="0">
                <a:latin typeface="Times New Roman" panose="02020603050405020304" pitchFamily="18" charset="0"/>
                <a:cs typeface="Times New Roman" panose="02020603050405020304" pitchFamily="18" charset="0"/>
              </a:rPr>
              <a:t> website  https://</a:t>
            </a:r>
            <a:r>
              <a:rPr lang="en-US" sz="2500" dirty="0" err="1">
                <a:latin typeface="Times New Roman" panose="02020603050405020304" pitchFamily="18" charset="0"/>
                <a:cs typeface="Times New Roman" panose="02020603050405020304" pitchFamily="18" charset="0"/>
              </a:rPr>
              <a:t>www.soundthinking.com</a:t>
            </a:r>
            <a:r>
              <a:rPr lang="en-US" sz="2500" dirty="0">
                <a:latin typeface="Times New Roman" panose="02020603050405020304" pitchFamily="18" charset="0"/>
                <a:cs typeface="Times New Roman" panose="02020603050405020304" pitchFamily="18" charset="0"/>
              </a:rPr>
              <a:t>/law-enforcement/gunshot-detection-technology/</a:t>
            </a:r>
          </a:p>
        </p:txBody>
      </p:sp>
    </p:spTree>
    <p:extLst>
      <p:ext uri="{BB962C8B-B14F-4D97-AF65-F5344CB8AC3E}">
        <p14:creationId xmlns:p14="http://schemas.microsoft.com/office/powerpoint/2010/main" val="2042682582"/>
      </p:ext>
    </p:extLst>
  </p:cSld>
  <p:clrMapOvr>
    <a:masterClrMapping/>
  </p:clrMapOvr>
</p:sld>
</file>

<file path=ppt/theme/theme1.xml><?xml version="1.0" encoding="utf-8"?>
<a:theme xmlns:a="http://schemas.openxmlformats.org/drawingml/2006/main" name="36x48-Template - One center panel">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36x48-Template - One center panel">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1063</TotalTime>
  <Words>137</Words>
  <Application>Microsoft Macintosh PowerPoint</Application>
  <PresentationFormat>Custom</PresentationFormat>
  <Paragraphs>11</Paragraphs>
  <Slides>1</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vt:i4>
      </vt:variant>
    </vt:vector>
  </HeadingPairs>
  <TitlesOfParts>
    <vt:vector size="8" baseType="lpstr">
      <vt:lpstr>Arial</vt:lpstr>
      <vt:lpstr>Arial Black</vt:lpstr>
      <vt:lpstr>Calibri</vt:lpstr>
      <vt:lpstr>Times New Roman</vt:lpstr>
      <vt:lpstr>Trebuchet MS</vt:lpstr>
      <vt:lpstr>36x48-Template - One center panel</vt:lpstr>
      <vt:lpstr>1_36x48-Template - One center panel</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Michael Topper</cp:lastModifiedBy>
  <cp:revision>93</cp:revision>
  <dcterms:created xsi:type="dcterms:W3CDTF">2012-02-03T19:11:35Z</dcterms:created>
  <dcterms:modified xsi:type="dcterms:W3CDTF">2023-09-09T20:00:35Z</dcterms:modified>
</cp:coreProperties>
</file>